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8" r:id="rId2"/>
    <p:sldId id="256" r:id="rId3"/>
    <p:sldId id="289" r:id="rId4"/>
    <p:sldId id="264" r:id="rId5"/>
    <p:sldId id="272" r:id="rId6"/>
    <p:sldId id="258" r:id="rId7"/>
    <p:sldId id="265" r:id="rId8"/>
    <p:sldId id="259" r:id="rId9"/>
    <p:sldId id="266" r:id="rId10"/>
    <p:sldId id="267" r:id="rId11"/>
    <p:sldId id="260" r:id="rId12"/>
    <p:sldId id="261" r:id="rId13"/>
    <p:sldId id="268" r:id="rId14"/>
    <p:sldId id="273" r:id="rId15"/>
    <p:sldId id="269" r:id="rId16"/>
    <p:sldId id="262" r:id="rId17"/>
    <p:sldId id="271" r:id="rId18"/>
    <p:sldId id="275" r:id="rId19"/>
    <p:sldId id="274" r:id="rId20"/>
    <p:sldId id="263" r:id="rId21"/>
    <p:sldId id="276" r:id="rId22"/>
    <p:sldId id="277" r:id="rId23"/>
    <p:sldId id="281" r:id="rId24"/>
    <p:sldId id="278" r:id="rId25"/>
    <p:sldId id="279" r:id="rId26"/>
    <p:sldId id="293" r:id="rId27"/>
    <p:sldId id="294" r:id="rId28"/>
    <p:sldId id="280" r:id="rId29"/>
    <p:sldId id="282" r:id="rId30"/>
    <p:sldId id="283" r:id="rId31"/>
    <p:sldId id="284" r:id="rId32"/>
    <p:sldId id="285" r:id="rId33"/>
    <p:sldId id="286" r:id="rId34"/>
    <p:sldId id="291" r:id="rId35"/>
    <p:sldId id="292" r:id="rId36"/>
    <p:sldId id="295" r:id="rId37"/>
    <p:sldId id="287" r:id="rId38"/>
    <p:sldId id="29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sinointerativo.com.br/aluno-evolua-educacao-participa-de-processo-seletivo-da-microsoft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10BDC6A-27CF-4D3D-987D-A64004D1B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E7FCAC22-642A-422B-8E48-FC011B5CD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33798" name="Rectangle 75">
              <a:extLst>
                <a:ext uri="{FF2B5EF4-FFF2-40B4-BE49-F238E27FC236}">
                  <a16:creationId xmlns:a16="http://schemas.microsoft.com/office/drawing/2014/main" id="{EBB4D63D-5B79-4759-930C-06044A25A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799" name="Freeform 11">
              <a:extLst>
                <a:ext uri="{FF2B5EF4-FFF2-40B4-BE49-F238E27FC236}">
                  <a16:creationId xmlns:a16="http://schemas.microsoft.com/office/drawing/2014/main" id="{5C80661D-03E7-4C80-9634-B3F09E3E8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3800" name="Rectangle 77">
              <a:extLst>
                <a:ext uri="{FF2B5EF4-FFF2-40B4-BE49-F238E27FC236}">
                  <a16:creationId xmlns:a16="http://schemas.microsoft.com/office/drawing/2014/main" id="{EDA3758B-0FB4-4446-B0D7-04F22D90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3794" name="Picture 2" descr="TDC CONNECTIONS">
            <a:extLst>
              <a:ext uri="{FF2B5EF4-FFF2-40B4-BE49-F238E27FC236}">
                <a16:creationId xmlns:a16="http://schemas.microsoft.com/office/drawing/2014/main" id="{5DC808E0-09F9-451B-AB34-2BABCC695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803" y="405713"/>
            <a:ext cx="2565000" cy="4980583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>
            <a:extLst>
              <a:ext uri="{FF2B5EF4-FFF2-40B4-BE49-F238E27FC236}">
                <a16:creationId xmlns:a16="http://schemas.microsoft.com/office/drawing/2014/main" id="{A6CA8604-43DF-4B07-B5CE-0256E80D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8604" y="729546"/>
            <a:ext cx="6955333" cy="4231798"/>
          </a:xfrm>
          <a:prstGeom prst="rect">
            <a:avLst/>
          </a:prstGeom>
          <a:noFill/>
          <a:ln w="57150" cmpd="thinThick">
            <a:solidFill>
              <a:schemeClr val="bg1">
                <a:lumMod val="50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225263FD-57FC-4E30-94FF-80DF04726503}"/>
              </a:ext>
            </a:extLst>
          </p:cNvPr>
          <p:cNvSpPr txBox="1">
            <a:spLocks/>
          </p:cNvSpPr>
          <p:nvPr/>
        </p:nvSpPr>
        <p:spPr>
          <a:xfrm>
            <a:off x="3878604" y="5757846"/>
            <a:ext cx="3445165" cy="64230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highlight>
                  <a:srgbClr val="FFFF00"/>
                </a:highlight>
              </a:rPr>
              <a:t>Bem vindos !</a:t>
            </a:r>
          </a:p>
        </p:txBody>
      </p:sp>
    </p:spTree>
    <p:extLst>
      <p:ext uri="{BB962C8B-B14F-4D97-AF65-F5344CB8AC3E}">
        <p14:creationId xmlns:p14="http://schemas.microsoft.com/office/powerpoint/2010/main" val="89157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3D4FE7-F4B2-433D-94F9-F57C0540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63" y="1278305"/>
            <a:ext cx="4864491" cy="67999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Como gostaria de ser visto !</a:t>
            </a:r>
          </a:p>
        </p:txBody>
      </p:sp>
      <p:pic>
        <p:nvPicPr>
          <p:cNvPr id="1026" name="Picture 2" descr="Pin em Ícones">
            <a:extLst>
              <a:ext uri="{FF2B5EF4-FFF2-40B4-BE49-F238E27FC236}">
                <a16:creationId xmlns:a16="http://schemas.microsoft.com/office/drawing/2014/main" id="{B1BFE681-981E-40F6-8488-E9953992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8" y="1958299"/>
            <a:ext cx="41795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Food, Digio, Banco next e mais: confira vagas de emprego e cursos na área  de TI - Canaltech">
            <a:extLst>
              <a:ext uri="{FF2B5EF4-FFF2-40B4-BE49-F238E27FC236}">
                <a16:creationId xmlns:a16="http://schemas.microsoft.com/office/drawing/2014/main" id="{07E312CB-BF6C-4DD5-BEC1-1A76AA456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75" y="1958299"/>
            <a:ext cx="54408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02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59072" y="390182"/>
            <a:ext cx="5683314" cy="32849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7400" dirty="0"/>
              <a:t>O Mundo gira, mas,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21420000">
            <a:off x="5065715" y="3674838"/>
            <a:ext cx="5681180" cy="621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Como eu me vejo a tecnologia</a:t>
            </a:r>
          </a:p>
        </p:txBody>
      </p:sp>
      <p:pic>
        <p:nvPicPr>
          <p:cNvPr id="2050" name="Picture 2" descr="Adesivos engenheiros programadores engenharia engenheiros engenheiros  gesemanas e codificadores sitckers para computador portátil ps4 100  peças|Proteção p/ laptop| - AliExpress">
            <a:extLst>
              <a:ext uri="{FF2B5EF4-FFF2-40B4-BE49-F238E27FC236}">
                <a16:creationId xmlns:a16="http://schemas.microsoft.com/office/drawing/2014/main" id="{534FE7C7-B9D1-4C08-B757-28221CB05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481"/>
          <a:stretch/>
        </p:blipFill>
        <p:spPr bwMode="auto">
          <a:xfrm rot="21420000">
            <a:off x="-118586" y="237518"/>
            <a:ext cx="4633277" cy="4518254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reeform 25">
            <a:extLst>
              <a:ext uri="{FF2B5EF4-FFF2-40B4-BE49-F238E27FC236}">
                <a16:creationId xmlns:a16="http://schemas.microsoft.com/office/drawing/2014/main" id="{07280DB5-560C-4CF6-A5D0-61550AAA6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423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O que eu precisava fazer?</a:t>
            </a:r>
          </a:p>
        </p:txBody>
      </p:sp>
    </p:spTree>
    <p:extLst>
      <p:ext uri="{BB962C8B-B14F-4D97-AF65-F5344CB8AC3E}">
        <p14:creationId xmlns:p14="http://schemas.microsoft.com/office/powerpoint/2010/main" val="215093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O que eu precisava fazer?</a:t>
            </a:r>
          </a:p>
        </p:txBody>
      </p:sp>
      <p:pic>
        <p:nvPicPr>
          <p:cNvPr id="5122" name="Picture 2" descr="Seis dicas de estudo baseadas na ciência - Rede Nacional de Ciência para a  Educação (Rede CpE)">
            <a:extLst>
              <a:ext uri="{FF2B5EF4-FFF2-40B4-BE49-F238E27FC236}">
                <a16:creationId xmlns:a16="http://schemas.microsoft.com/office/drawing/2014/main" id="{DE9F481A-5419-458E-8CE8-1FBD5C71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" y="1958299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0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O que eu precisava fazer?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3D4FE7-F4B2-433D-94F9-F57C0540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63" y="1278305"/>
            <a:ext cx="4864491" cy="67999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algo precisava ser feito !</a:t>
            </a:r>
          </a:p>
        </p:txBody>
      </p:sp>
      <p:pic>
        <p:nvPicPr>
          <p:cNvPr id="5122" name="Picture 2" descr="Seis dicas de estudo baseadas na ciência - Rede Nacional de Ciência para a  Educação (Rede CpE)">
            <a:extLst>
              <a:ext uri="{FF2B5EF4-FFF2-40B4-BE49-F238E27FC236}">
                <a16:creationId xmlns:a16="http://schemas.microsoft.com/office/drawing/2014/main" id="{DE9F481A-5419-458E-8CE8-1FBD5C71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" y="1958299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322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O que eu precisava fazer?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3D4FE7-F4B2-433D-94F9-F57C0540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63" y="1278305"/>
            <a:ext cx="4864491" cy="67999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algo precisava ser feito !</a:t>
            </a:r>
          </a:p>
        </p:txBody>
      </p:sp>
      <p:pic>
        <p:nvPicPr>
          <p:cNvPr id="5122" name="Picture 2" descr="Seis dicas de estudo baseadas na ciência - Rede Nacional de Ciência para a  Educação (Rede CpE)">
            <a:extLst>
              <a:ext uri="{FF2B5EF4-FFF2-40B4-BE49-F238E27FC236}">
                <a16:creationId xmlns:a16="http://schemas.microsoft.com/office/drawing/2014/main" id="{DE9F481A-5419-458E-8CE8-1FBD5C71E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" y="1958299"/>
            <a:ext cx="48768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iba como criar barreiras entre o pessoal e o profissional no trabalho –  OnTheWay Idiomas in Company">
            <a:extLst>
              <a:ext uri="{FF2B5EF4-FFF2-40B4-BE49-F238E27FC236}">
                <a16:creationId xmlns:a16="http://schemas.microsoft.com/office/drawing/2014/main" id="{CE1A8B98-9D34-466A-896E-3FF7FACD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747" y="1958299"/>
            <a:ext cx="4912935" cy="342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03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Descobrir o que é ...</a:t>
            </a:r>
          </a:p>
        </p:txBody>
      </p:sp>
    </p:spTree>
    <p:extLst>
      <p:ext uri="{BB962C8B-B14F-4D97-AF65-F5344CB8AC3E}">
        <p14:creationId xmlns:p14="http://schemas.microsoft.com/office/powerpoint/2010/main" val="1624655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Descobrir o que é PCD !</a:t>
            </a:r>
          </a:p>
        </p:txBody>
      </p:sp>
    </p:spTree>
    <p:extLst>
      <p:ext uri="{BB962C8B-B14F-4D97-AF65-F5344CB8AC3E}">
        <p14:creationId xmlns:p14="http://schemas.microsoft.com/office/powerpoint/2010/main" val="163982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Descobrir o que é PCD !</a:t>
            </a:r>
          </a:p>
        </p:txBody>
      </p:sp>
      <p:pic>
        <p:nvPicPr>
          <p:cNvPr id="7" name="Picture 4" descr="Deficiente Online :: Vagas de Empregos para Deficientes PCD">
            <a:extLst>
              <a:ext uri="{FF2B5EF4-FFF2-40B4-BE49-F238E27FC236}">
                <a16:creationId xmlns:a16="http://schemas.microsoft.com/office/drawing/2014/main" id="{8DEF9659-8416-4E77-A559-51CA776A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1" y="1958299"/>
            <a:ext cx="53526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8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Descobrir o que é PCD !</a:t>
            </a:r>
          </a:p>
        </p:txBody>
      </p:sp>
      <p:pic>
        <p:nvPicPr>
          <p:cNvPr id="7" name="Picture 4" descr="Deficiente Online :: Vagas de Empregos para Deficientes PCD">
            <a:extLst>
              <a:ext uri="{FF2B5EF4-FFF2-40B4-BE49-F238E27FC236}">
                <a16:creationId xmlns:a16="http://schemas.microsoft.com/office/drawing/2014/main" id="{8DEF9659-8416-4E77-A559-51CA776AF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1" y="1958299"/>
            <a:ext cx="53526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Observatório MUNICIPAL Jequié - de Ação Social: TERMINOLOGIA - PESSOA COM  DEFICIÊNCIA/PCD">
            <a:extLst>
              <a:ext uri="{FF2B5EF4-FFF2-40B4-BE49-F238E27FC236}">
                <a16:creationId xmlns:a16="http://schemas.microsoft.com/office/drawing/2014/main" id="{011EF271-34AC-49ED-819D-4C2DBE9DE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58299"/>
            <a:ext cx="5352648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61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6C308-3252-42C4-8D8F-4973314A4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123901" y="391561"/>
            <a:ext cx="10757140" cy="3051386"/>
          </a:xfrm>
        </p:spPr>
        <p:txBody>
          <a:bodyPr>
            <a:normAutofit/>
          </a:bodyPr>
          <a:lstStyle/>
          <a:p>
            <a:pPr algn="ctr"/>
            <a:r>
              <a:rPr lang="pt-BR" sz="15000" b="1" dirty="0">
                <a:solidFill>
                  <a:srgbClr val="00B050"/>
                </a:solidFill>
                <a:latin typeface="Book Antiqua" panose="02040602050305030304" pitchFamily="18" charset="0"/>
              </a:rPr>
              <a:t>PCD</a:t>
            </a:r>
            <a:r>
              <a:rPr lang="pt-BR" b="1" dirty="0">
                <a:solidFill>
                  <a:srgbClr val="00B050"/>
                </a:solidFill>
                <a:latin typeface="Book Antiqua" panose="02040602050305030304" pitchFamily="18" charset="0"/>
              </a:rPr>
              <a:t> </a:t>
            </a:r>
            <a:br>
              <a:rPr lang="pt-BR" b="1" dirty="0">
                <a:solidFill>
                  <a:srgbClr val="00B050"/>
                </a:solidFill>
                <a:latin typeface="Book Antiqua" panose="02040602050305030304" pitchFamily="18" charset="0"/>
              </a:rPr>
            </a:br>
            <a:r>
              <a:rPr lang="pt-BR" sz="6000" b="1" dirty="0">
                <a:solidFill>
                  <a:srgbClr val="00B050"/>
                </a:solidFill>
                <a:latin typeface="Algerian" panose="04020705040A02060702" pitchFamily="82" charset="0"/>
              </a:rPr>
              <a:t>Pessoa com Determinação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20D430-3D9A-43C6-94E4-D727F614A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2400" dirty="0">
                <a:solidFill>
                  <a:srgbClr val="0070C0"/>
                </a:solidFill>
              </a:rPr>
              <a:t>The Developer’s Conference  2021 – diversidade e acessibilidade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786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Precisava dar a volta por cima – com a tecnologia</a:t>
            </a:r>
          </a:p>
        </p:txBody>
      </p:sp>
    </p:spTree>
    <p:extLst>
      <p:ext uri="{BB962C8B-B14F-4D97-AF65-F5344CB8AC3E}">
        <p14:creationId xmlns:p14="http://schemas.microsoft.com/office/powerpoint/2010/main" val="413182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Precisava dar a volta por cima – com a tecnologia</a:t>
            </a:r>
          </a:p>
        </p:txBody>
      </p:sp>
      <p:pic>
        <p:nvPicPr>
          <p:cNvPr id="8194" name="Picture 2" descr="Pink olho de tandera">
            <a:extLst>
              <a:ext uri="{FF2B5EF4-FFF2-40B4-BE49-F238E27FC236}">
                <a16:creationId xmlns:a16="http://schemas.microsoft.com/office/drawing/2014/main" id="{A90DA721-25CE-4ADF-A3E1-6BA1AA542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553" y="1958299"/>
            <a:ext cx="859155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5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Precisava dar a volta por cima – com a tecnologia</a:t>
            </a:r>
          </a:p>
        </p:txBody>
      </p:sp>
    </p:spTree>
    <p:extLst>
      <p:ext uri="{BB962C8B-B14F-4D97-AF65-F5344CB8AC3E}">
        <p14:creationId xmlns:p14="http://schemas.microsoft.com/office/powerpoint/2010/main" val="3722330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Precisava dar a volta por cima – com a tecnologia</a:t>
            </a:r>
          </a:p>
        </p:txBody>
      </p:sp>
      <p:pic>
        <p:nvPicPr>
          <p:cNvPr id="22532" name="Picture 4" descr="Como fazer um Plano de Estudos Perfeito (Parte 1 de 2) - Professor Piccini">
            <a:extLst>
              <a:ext uri="{FF2B5EF4-FFF2-40B4-BE49-F238E27FC236}">
                <a16:creationId xmlns:a16="http://schemas.microsoft.com/office/drawing/2014/main" id="{4C25DB9B-0F9A-49A0-B593-DD8D068A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122751"/>
            <a:ext cx="5505450" cy="30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7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Precisava dar a volta por cima – com a tecnologia</a:t>
            </a:r>
          </a:p>
        </p:txBody>
      </p:sp>
      <p:pic>
        <p:nvPicPr>
          <p:cNvPr id="22532" name="Picture 4" descr="Como fazer um Plano de Estudos Perfeito (Parte 1 de 2) - Professor Piccini">
            <a:extLst>
              <a:ext uri="{FF2B5EF4-FFF2-40B4-BE49-F238E27FC236}">
                <a16:creationId xmlns:a16="http://schemas.microsoft.com/office/drawing/2014/main" id="{4C25DB9B-0F9A-49A0-B593-DD8D068AC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122751"/>
            <a:ext cx="5505450" cy="309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AO VIVO] Me Salva! - Como organizar seus estudos - YouTube">
            <a:extLst>
              <a:ext uri="{FF2B5EF4-FFF2-40B4-BE49-F238E27FC236}">
                <a16:creationId xmlns:a16="http://schemas.microsoft.com/office/drawing/2014/main" id="{4975B23F-0585-423D-9CDF-5B7851158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60256"/>
            <a:ext cx="5372100" cy="305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587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Entendendo que somos todos iguais !</a:t>
            </a:r>
          </a:p>
        </p:txBody>
      </p:sp>
    </p:spTree>
    <p:extLst>
      <p:ext uri="{BB962C8B-B14F-4D97-AF65-F5344CB8AC3E}">
        <p14:creationId xmlns:p14="http://schemas.microsoft.com/office/powerpoint/2010/main" val="1565834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Entendendo que somos todos iguais !</a:t>
            </a:r>
          </a:p>
        </p:txBody>
      </p:sp>
      <p:pic>
        <p:nvPicPr>
          <p:cNvPr id="23554" name="Picture 2" descr="Conheça a linha de crédito especial para PCD - Caarj">
            <a:extLst>
              <a:ext uri="{FF2B5EF4-FFF2-40B4-BE49-F238E27FC236}">
                <a16:creationId xmlns:a16="http://schemas.microsoft.com/office/drawing/2014/main" id="{E6D5308F-726E-4028-9B32-3FC0D270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0" y="2024974"/>
            <a:ext cx="4875738" cy="323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54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Entendendo que somos todos iguais !</a:t>
            </a:r>
          </a:p>
        </p:txBody>
      </p:sp>
      <p:pic>
        <p:nvPicPr>
          <p:cNvPr id="23554" name="Picture 2" descr="Conheça a linha de crédito especial para PCD - Caarj">
            <a:extLst>
              <a:ext uri="{FF2B5EF4-FFF2-40B4-BE49-F238E27FC236}">
                <a16:creationId xmlns:a16="http://schemas.microsoft.com/office/drawing/2014/main" id="{E6D5308F-726E-4028-9B32-3FC0D2705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50" y="2024974"/>
            <a:ext cx="4875738" cy="323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Baixinho não é anão - cota de PCD">
            <a:extLst>
              <a:ext uri="{FF2B5EF4-FFF2-40B4-BE49-F238E27FC236}">
                <a16:creationId xmlns:a16="http://schemas.microsoft.com/office/drawing/2014/main" id="{DE83EF4A-986D-4263-AC06-792BC7EAE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2024974"/>
            <a:ext cx="5826830" cy="323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875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Vendo o que a tecnologia tem para nós !</a:t>
            </a:r>
          </a:p>
        </p:txBody>
      </p:sp>
    </p:spTree>
    <p:extLst>
      <p:ext uri="{BB962C8B-B14F-4D97-AF65-F5344CB8AC3E}">
        <p14:creationId xmlns:p14="http://schemas.microsoft.com/office/powerpoint/2010/main" val="2823119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7957790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Vendo o que a tecnologia tem para nós !</a:t>
            </a:r>
          </a:p>
        </p:txBody>
      </p:sp>
      <p:pic>
        <p:nvPicPr>
          <p:cNvPr id="26626" name="Picture 2" descr="SUPERANDO DESAFIOS: Stephen Hawking, o homem das estrelas, foi morar com  elas. Hoje o dia será diferente, e a noite também.">
            <a:extLst>
              <a:ext uri="{FF2B5EF4-FFF2-40B4-BE49-F238E27FC236}">
                <a16:creationId xmlns:a16="http://schemas.microsoft.com/office/drawing/2014/main" id="{8549B453-CE1C-40FC-8B77-5D7D2C0B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32" y="1958299"/>
            <a:ext cx="5010150" cy="35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886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8FA20A3C-BD33-4BC0-BAA2-683C4F29A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F51F4B5-F243-485B-AEFF-8A239233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40" name="Rectangle 139">
              <a:extLst>
                <a:ext uri="{FF2B5EF4-FFF2-40B4-BE49-F238E27FC236}">
                  <a16:creationId xmlns:a16="http://schemas.microsoft.com/office/drawing/2014/main" id="{F6DDD77F-AF4E-4699-83CA-25E67DE02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E54D6B7E-A890-4096-B04C-986095FD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3BABC7B-87BC-419D-A42E-34400A920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337ED5FD-58E5-479A-8F77-20402710B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53BA66D-4279-457B-825F-7D12901B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6201" y="135467"/>
            <a:ext cx="3860800" cy="610446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 25">
            <a:extLst>
              <a:ext uri="{FF2B5EF4-FFF2-40B4-BE49-F238E27FC236}">
                <a16:creationId xmlns:a16="http://schemas.microsoft.com/office/drawing/2014/main" id="{CE8447DB-9010-4C87-BB71-52D4BB8A8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C9C9A2A-977F-4455-98B6-161C92DAF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7554139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18" y="213919"/>
            <a:ext cx="6415463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Fábio Perucello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439F3D-E1BF-4B14-B49E-7BCE8135E481}"/>
              </a:ext>
            </a:extLst>
          </p:cNvPr>
          <p:cNvSpPr txBox="1"/>
          <p:nvPr/>
        </p:nvSpPr>
        <p:spPr>
          <a:xfrm>
            <a:off x="0" y="1551934"/>
            <a:ext cx="7554139" cy="4848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Formação: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Graduado em Gestão em Tecnologia da Informação pela Unimes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PÓS Graduação em Banco de Dados com Ênfase em Programação pela Claretiano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Instrutor de Linguagem de Programação – Evolua Sumaré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Certificação Kanban, Scrum, DevOps, Long Life Learn pela CertiProf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Co-Fundador da SysConecte </a:t>
            </a:r>
          </a:p>
          <a:p>
            <a:pPr marL="57150" indent="-22860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pt-BR" sz="1500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 Social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Palestrante voluntário pelo ExplorandoTI 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Artigos para comunidade por EducaCiência FastCode</a:t>
            </a:r>
          </a:p>
          <a:p>
            <a:pPr marL="5715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Trabalho Social: Vice Presidente Associação Cavalcanti de Judô</a:t>
            </a:r>
          </a:p>
          <a:p>
            <a:pPr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</a:pPr>
            <a:r>
              <a:rPr lang="pt-BR" sz="1500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- Coordenador de Judô unidade AABB Sumaré – Projeto Bueno de Judô</a:t>
            </a:r>
          </a:p>
          <a:p>
            <a:pPr marL="57150" indent="-228600" algn="just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</a:pPr>
            <a:endParaRPr lang="en-US" sz="1100" cap="all" dirty="0">
              <a:solidFill>
                <a:schemeClr val="bg1"/>
              </a:solidFill>
            </a:endParaRPr>
          </a:p>
        </p:txBody>
      </p:sp>
      <p:pic>
        <p:nvPicPr>
          <p:cNvPr id="34818" name="Picture 2" descr="perucello (Fábio Perucello) · GitHub">
            <a:extLst>
              <a:ext uri="{FF2B5EF4-FFF2-40B4-BE49-F238E27FC236}">
                <a16:creationId xmlns:a16="http://schemas.microsoft.com/office/drawing/2014/main" id="{B26A99B6-447B-44C9-8E19-3ECA9FE7A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7526" y="231418"/>
            <a:ext cx="2895599" cy="2895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ABRAFI ::.. MEC vai criar base de dados para cadastrar estudantes com  deficiência no Brasil">
            <a:extLst>
              <a:ext uri="{FF2B5EF4-FFF2-40B4-BE49-F238E27FC236}">
                <a16:creationId xmlns:a16="http://schemas.microsoft.com/office/drawing/2014/main" id="{7ADEA6F1-0570-4049-B9D8-DC0CB32B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9163" y="3250087"/>
            <a:ext cx="3532325" cy="288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21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52" y="684679"/>
            <a:ext cx="3641504" cy="45451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Vendo o que a tecnologia tem para nós !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Adesivos engenheiros programadores engenharia engenheiros engenheiros  gesemanas e codificadores sitckers para computador portátil ps4 100  peças|Proteção p/ laptop| - AliExpress">
            <a:extLst>
              <a:ext uri="{FF2B5EF4-FFF2-40B4-BE49-F238E27FC236}">
                <a16:creationId xmlns:a16="http://schemas.microsoft.com/office/drawing/2014/main" id="{3210055D-2696-446F-9BFD-7C6B65A7B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" b="9262"/>
          <a:stretch/>
        </p:blipFill>
        <p:spPr bwMode="auto">
          <a:xfrm rot="21600000">
            <a:off x="5321367" y="684680"/>
            <a:ext cx="6174771" cy="54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12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52" y="287515"/>
            <a:ext cx="3982248" cy="45451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Entendi o que é ser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pessoa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determinação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2138C5-FBE2-42DA-B7C8-4A9614CAC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940" y="1287607"/>
            <a:ext cx="7237923" cy="3199762"/>
          </a:xfrm>
          <a:prstGeom prst="rect">
            <a:avLst/>
          </a:prstGeom>
        </p:spPr>
      </p:pic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10F2206C-D856-46A6-A7C2-4B028C34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852" y="5805054"/>
            <a:ext cx="9468109" cy="407168"/>
          </a:xfrm>
        </p:spPr>
        <p:txBody>
          <a:bodyPr/>
          <a:lstStyle/>
          <a:p>
            <a:r>
              <a:rPr lang="pt-BR" sz="1600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https://ensinointerativo.com.br/aluno-evolua-educacao-participa-de-processo-seletivo-da-microsoft/</a:t>
            </a:r>
            <a:r>
              <a:rPr lang="pt-BR" sz="1600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344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52" y="287515"/>
            <a:ext cx="3982248" cy="45451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Entendi o que é ser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pessoa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determinação</a:t>
            </a:r>
          </a:p>
        </p:txBody>
      </p:sp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10F2206C-D856-46A6-A7C2-4B028C34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1166" y="5798581"/>
            <a:ext cx="5893954" cy="388695"/>
          </a:xfrm>
        </p:spPr>
        <p:txBody>
          <a:bodyPr/>
          <a:lstStyle/>
          <a:p>
            <a:r>
              <a:rPr lang="pt-BR" sz="1600" dirty="0">
                <a:solidFill>
                  <a:srgbClr val="FFFF00"/>
                </a:solidFill>
              </a:rPr>
              <a:t>https://www.explorandoti.com.br/author/fabio-perucello/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6AFFD6-0D7D-4938-8246-BA0E6948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588" y="1059419"/>
            <a:ext cx="7146628" cy="37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Texto 2">
            <a:extLst>
              <a:ext uri="{FF2B5EF4-FFF2-40B4-BE49-F238E27FC236}">
                <a16:creationId xmlns:a16="http://schemas.microsoft.com/office/drawing/2014/main" id="{10F2206C-D856-46A6-A7C2-4B028C341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1429" y="5783408"/>
            <a:ext cx="7471531" cy="380023"/>
          </a:xfrm>
        </p:spPr>
        <p:txBody>
          <a:bodyPr/>
          <a:lstStyle/>
          <a:p>
            <a:r>
              <a:rPr lang="pt-BR" sz="1600" dirty="0">
                <a:solidFill>
                  <a:srgbClr val="FFFF00"/>
                </a:solidFill>
              </a:rPr>
              <a:t>https://www.youtube.com/playlist?list=PLG_driR73c6OGrAJxXQD0xj677LU_zfGM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8AFA83-9AA6-46E3-818C-445A5953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81" y="2582298"/>
            <a:ext cx="3200400" cy="244217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47177C9-2C51-4EDE-89BF-65D5F0ED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5" y="580203"/>
            <a:ext cx="3558618" cy="28345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CF220B-403F-4CF6-A974-CB32EC0FA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92" y="3456069"/>
            <a:ext cx="4433888" cy="187793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6EE341-5BD3-4407-B27F-F2D52AFB0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944" y="884580"/>
            <a:ext cx="3305694" cy="44494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498367E-AEAC-464A-BD4F-744A90F9F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9055" y="269063"/>
            <a:ext cx="4433889" cy="19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6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Entendi o que é ser </a:t>
            </a:r>
            <a:br>
              <a:rPr lang="en-US" sz="3600" dirty="0"/>
            </a:br>
            <a:r>
              <a:rPr lang="en-US" sz="3600" dirty="0"/>
              <a:t>pessoa</a:t>
            </a:r>
            <a:br>
              <a:rPr lang="en-US" sz="3600" dirty="0"/>
            </a:br>
            <a:r>
              <a:rPr lang="en-US" sz="3600" dirty="0"/>
              <a:t>com</a:t>
            </a:r>
            <a:br>
              <a:rPr lang="en-US" sz="3600" dirty="0"/>
            </a:br>
            <a:r>
              <a:rPr lang="en-US" sz="3600" dirty="0"/>
              <a:t>determinação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 descr="Boneca de brinquedo&#10;&#10;Descrição gerada automaticamente">
            <a:extLst>
              <a:ext uri="{FF2B5EF4-FFF2-40B4-BE49-F238E27FC236}">
                <a16:creationId xmlns:a16="http://schemas.microsoft.com/office/drawing/2014/main" id="{D2387AE3-1AD8-4EDF-9B03-8EF7F3B6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367" y="1797412"/>
            <a:ext cx="6174771" cy="32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49" y="5630717"/>
            <a:ext cx="10535373" cy="701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3600">
                <a:solidFill>
                  <a:srgbClr val="FFFF00"/>
                </a:solidFill>
              </a:rPr>
              <a:t>Java </a:t>
            </a:r>
            <a:r>
              <a:rPr lang="pt-BR" sz="3600" dirty="0">
                <a:solidFill>
                  <a:srgbClr val="FFFF00"/>
                </a:solidFill>
              </a:rPr>
              <a:t>responde o que é pcd para você !!!!</a:t>
            </a:r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E31364-651C-435E-A1D1-9AB336231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53520" cy="55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FFBB48-1F86-473A-A514-4659D25BE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1DD25EF-FE77-45E4-AB94-ECE9C1521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716401"/>
            <a:ext cx="10805790" cy="10736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Obrigado !!!! !</a:t>
            </a:r>
          </a:p>
        </p:txBody>
      </p:sp>
      <p:sp>
        <p:nvSpPr>
          <p:cNvPr id="37" name="5-Point Star 31">
            <a:extLst>
              <a:ext uri="{FF2B5EF4-FFF2-40B4-BE49-F238E27FC236}">
                <a16:creationId xmlns:a16="http://schemas.microsoft.com/office/drawing/2014/main" id="{8753D3CD-4047-4AFA-990C-1F2C795BE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C4F97F25-69E4-421A-95CF-5FB7B569A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278B7B-EB7F-425F-8F76-7031338D0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49" r="-2" b="30571"/>
          <a:stretch/>
        </p:blipFill>
        <p:spPr>
          <a:xfrm>
            <a:off x="691547" y="691546"/>
            <a:ext cx="10805789" cy="2874505"/>
          </a:xfrm>
          <a:prstGeom prst="rect">
            <a:avLst/>
          </a:prstGeom>
        </p:spPr>
      </p:pic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03C5F395-E8FE-484E-AAF1-E009F4731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77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65" y="5529763"/>
            <a:ext cx="10797308" cy="94037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110000"/>
              </a:lnSpc>
            </a:pPr>
            <a:r>
              <a:rPr lang="en-US" dirty="0">
                <a:solidFill>
                  <a:srgbClr val="FFFF00"/>
                </a:solidFill>
              </a:rPr>
              <a:t>Apoiadores </a:t>
            </a:r>
            <a:r>
              <a:rPr lang="pt-BR" dirty="0">
                <a:solidFill>
                  <a:srgbClr val="FFFF00"/>
                </a:solidFill>
              </a:rPr>
              <a:t>EducaCiência fast Code !</a:t>
            </a:r>
            <a:r>
              <a:rPr lang="en-US" dirty="0">
                <a:solidFill>
                  <a:srgbClr val="FFFF00"/>
                </a:solidFill>
              </a:rPr>
              <a:t>  </a:t>
            </a:r>
          </a:p>
        </p:txBody>
      </p:sp>
      <p:pic>
        <p:nvPicPr>
          <p:cNvPr id="27652" name="Picture 4" descr="Pode ser uma imagem de 1 pessoa">
            <a:extLst>
              <a:ext uri="{FF2B5EF4-FFF2-40B4-BE49-F238E27FC236}">
                <a16:creationId xmlns:a16="http://schemas.microsoft.com/office/drawing/2014/main" id="{6B1FFA0D-DFDF-4865-86D7-D1DFAB4B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20" y="3946974"/>
            <a:ext cx="4496598" cy="144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Sysconecte - Sysconecte">
            <a:extLst>
              <a:ext uri="{FF2B5EF4-FFF2-40B4-BE49-F238E27FC236}">
                <a16:creationId xmlns:a16="http://schemas.microsoft.com/office/drawing/2014/main" id="{8BBB7401-EED1-45E5-B65C-2CE83F65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754" y="2366274"/>
            <a:ext cx="4496598" cy="10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16F427E-ECBE-41F3-AE02-AE4BF6344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75" y="471005"/>
            <a:ext cx="4829174" cy="1441593"/>
          </a:xfrm>
          <a:prstGeom prst="rect">
            <a:avLst/>
          </a:prstGeom>
        </p:spPr>
      </p:pic>
      <p:pic>
        <p:nvPicPr>
          <p:cNvPr id="27656" name="Picture 8" descr="PABX VoIp com redução de custo garantida">
            <a:extLst>
              <a:ext uri="{FF2B5EF4-FFF2-40B4-BE49-F238E27FC236}">
                <a16:creationId xmlns:a16="http://schemas.microsoft.com/office/drawing/2014/main" id="{C10788DC-428F-4196-93DC-CBCD82D4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97" y="3826820"/>
            <a:ext cx="2902094" cy="163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ENTRALDESK | LinkedIn">
            <a:extLst>
              <a:ext uri="{FF2B5EF4-FFF2-40B4-BE49-F238E27FC236}">
                <a16:creationId xmlns:a16="http://schemas.microsoft.com/office/drawing/2014/main" id="{2EBAA0F7-7C54-4CFA-A0F9-70A1D86B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81" y="748557"/>
            <a:ext cx="2286000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Escola Evolua Educação - Sumaré SP - Página inicial | Facebook">
            <a:extLst>
              <a:ext uri="{FF2B5EF4-FFF2-40B4-BE49-F238E27FC236}">
                <a16:creationId xmlns:a16="http://schemas.microsoft.com/office/drawing/2014/main" id="{8CFC8151-8FC0-486F-B482-2207F0507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425" y="2208989"/>
            <a:ext cx="3467100" cy="144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2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6EA5558-6F13-4315-B59F-DAA05A6EB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Freeform 11">
            <a:extLst>
              <a:ext uri="{FF2B5EF4-FFF2-40B4-BE49-F238E27FC236}">
                <a16:creationId xmlns:a16="http://schemas.microsoft.com/office/drawing/2014/main" id="{F11EF67E-A76B-4908-8CBC-824BC0E8D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14104DC-0846-4DC0-92E6-1EEBE1EE7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C8E240AA-819B-40E3-92F6-95A21067E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ECAE88C9-DE01-4326-8D88-50215123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7E7FD8B2-7738-4D90-8464-083682300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BFDAC0-DC5A-49DF-BEB9-A63879B92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B440A17-DE8D-487F-BDDE-BFA847921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55CE06-1645-4127-A6D9-9F0739BA9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83" y="691226"/>
            <a:ext cx="4928457" cy="2874505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A2EC62-2DF0-4D39-9DEB-7AB5F252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7375FD-A630-4163-9530-0DC3DAD3F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15" y="4838895"/>
            <a:ext cx="10818199" cy="18361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800" dirty="0"/>
              <a:t>The developer’s conference</a:t>
            </a:r>
            <a:br>
              <a:rPr lang="en-US" sz="6800" dirty="0"/>
            </a:br>
            <a:r>
              <a:rPr lang="en-US" sz="6800" dirty="0"/>
              <a:t> tdc – 2021  !  </a:t>
            </a:r>
          </a:p>
        </p:txBody>
      </p:sp>
      <p:sp>
        <p:nvSpPr>
          <p:cNvPr id="32" name="5-Point Star 8">
            <a:extLst>
              <a:ext uri="{FF2B5EF4-FFF2-40B4-BE49-F238E27FC236}">
                <a16:creationId xmlns:a16="http://schemas.microsoft.com/office/drawing/2014/main" id="{50307023-CCD1-446F-BD30-E4D8A0210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D63DEC-6DF8-4F1E-ADDC-A50194B9B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65" y="519365"/>
            <a:ext cx="5834750" cy="31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1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</p:spTree>
    <p:extLst>
      <p:ext uri="{BB962C8B-B14F-4D97-AF65-F5344CB8AC3E}">
        <p14:creationId xmlns:p14="http://schemas.microsoft.com/office/powerpoint/2010/main" val="4094081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  <p:pic>
        <p:nvPicPr>
          <p:cNvPr id="1026" name="Picture 2" descr="Pin em Ícones">
            <a:extLst>
              <a:ext uri="{FF2B5EF4-FFF2-40B4-BE49-F238E27FC236}">
                <a16:creationId xmlns:a16="http://schemas.microsoft.com/office/drawing/2014/main" id="{B1BFE681-981E-40F6-8488-E9953992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8" y="1958299"/>
            <a:ext cx="41795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44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3D4FE7-F4B2-433D-94F9-F57C0540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63" y="1278305"/>
            <a:ext cx="4864491" cy="67999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Como eu pensava que me viam !</a:t>
            </a:r>
          </a:p>
        </p:txBody>
      </p:sp>
      <p:pic>
        <p:nvPicPr>
          <p:cNvPr id="1026" name="Picture 2" descr="Pin em Ícones">
            <a:extLst>
              <a:ext uri="{FF2B5EF4-FFF2-40B4-BE49-F238E27FC236}">
                <a16:creationId xmlns:a16="http://schemas.microsoft.com/office/drawing/2014/main" id="{B1BFE681-981E-40F6-8488-E9953992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8" y="1958299"/>
            <a:ext cx="41795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40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3D4FE7-F4B2-433D-94F9-F57C0540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63" y="1278305"/>
            <a:ext cx="4864491" cy="67999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Como eu pensava que me viam !</a:t>
            </a:r>
          </a:p>
        </p:txBody>
      </p:sp>
      <p:pic>
        <p:nvPicPr>
          <p:cNvPr id="1026" name="Picture 2" descr="Pin em Ícones">
            <a:extLst>
              <a:ext uri="{FF2B5EF4-FFF2-40B4-BE49-F238E27FC236}">
                <a16:creationId xmlns:a16="http://schemas.microsoft.com/office/drawing/2014/main" id="{B1BFE681-981E-40F6-8488-E9953992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8" y="1958299"/>
            <a:ext cx="41795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ficiente Online :: Vagas de Empregos para Deficientes PCD">
            <a:extLst>
              <a:ext uri="{FF2B5EF4-FFF2-40B4-BE49-F238E27FC236}">
                <a16:creationId xmlns:a16="http://schemas.microsoft.com/office/drawing/2014/main" id="{719D038C-968A-4C46-A614-1538B8A3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06" y="1958299"/>
            <a:ext cx="53526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53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  <p:pic>
        <p:nvPicPr>
          <p:cNvPr id="1026" name="Picture 2" descr="Pin em Ícones">
            <a:extLst>
              <a:ext uri="{FF2B5EF4-FFF2-40B4-BE49-F238E27FC236}">
                <a16:creationId xmlns:a16="http://schemas.microsoft.com/office/drawing/2014/main" id="{B1BFE681-981E-40F6-8488-E9953992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8" y="1958299"/>
            <a:ext cx="41795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2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BA9C9-824A-49D6-A8CE-A13EB609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5" y="207654"/>
            <a:ext cx="10394707" cy="1158140"/>
          </a:xfrm>
        </p:spPr>
        <p:txBody>
          <a:bodyPr>
            <a:normAutofit fontScale="90000"/>
          </a:bodyPr>
          <a:lstStyle/>
          <a:p>
            <a:r>
              <a:rPr lang="pt-BR" dirty="0"/>
              <a:t>O Mundo gira – não ao nosso redor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BE0116-4427-4A0E-A190-D1AFA5E2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646" y="1278305"/>
            <a:ext cx="4856158" cy="679994"/>
          </a:xfrm>
        </p:spPr>
        <p:txBody>
          <a:bodyPr/>
          <a:lstStyle/>
          <a:p>
            <a:r>
              <a:rPr lang="pt-BR" dirty="0">
                <a:solidFill>
                  <a:srgbClr val="00B050"/>
                </a:solidFill>
              </a:rPr>
              <a:t>Como eu me via !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93D4FE7-F4B2-433D-94F9-F57C0540A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63" y="1278305"/>
            <a:ext cx="4864491" cy="679994"/>
          </a:xfrm>
        </p:spPr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Como gostaria de ser visto !</a:t>
            </a:r>
          </a:p>
        </p:txBody>
      </p:sp>
      <p:pic>
        <p:nvPicPr>
          <p:cNvPr id="1026" name="Picture 2" descr="Pin em Ícones">
            <a:extLst>
              <a:ext uri="{FF2B5EF4-FFF2-40B4-BE49-F238E27FC236}">
                <a16:creationId xmlns:a16="http://schemas.microsoft.com/office/drawing/2014/main" id="{B1BFE681-981E-40F6-8488-E9953992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8" y="1958299"/>
            <a:ext cx="417958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34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152</TotalTime>
  <Words>635</Words>
  <Application>Microsoft Office PowerPoint</Application>
  <PresentationFormat>Widescreen</PresentationFormat>
  <Paragraphs>85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Algerian</vt:lpstr>
      <vt:lpstr>Arial</vt:lpstr>
      <vt:lpstr>Book Antiqua</vt:lpstr>
      <vt:lpstr>Impact</vt:lpstr>
      <vt:lpstr>Evento Principal</vt:lpstr>
      <vt:lpstr>Apresentação do PowerPoint</vt:lpstr>
      <vt:lpstr>PCD  Pessoa com Determinação</vt:lpstr>
      <vt:lpstr>Fábio Perucello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gira, mas,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O Mundo gira – não ao nosso redor</vt:lpstr>
      <vt:lpstr>Vendo o que a tecnologia tem para nós !</vt:lpstr>
      <vt:lpstr>Entendi o que é ser  pessoa com determinação</vt:lpstr>
      <vt:lpstr>Entendi o que é ser  pessoa com determinação</vt:lpstr>
      <vt:lpstr>Apresentação do PowerPoint</vt:lpstr>
      <vt:lpstr>Entendi o que é ser  pessoa com determinação</vt:lpstr>
      <vt:lpstr>Java responde o que é pcd para você !!!!</vt:lpstr>
      <vt:lpstr>Obrigado !!!! !</vt:lpstr>
      <vt:lpstr>Apoiadores EducaCiência fast Code !  </vt:lpstr>
      <vt:lpstr>The developer’s conference  tdc – 2021  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Fábio Perucello</dc:creator>
  <cp:lastModifiedBy>Fábio Perucello</cp:lastModifiedBy>
  <cp:revision>36</cp:revision>
  <dcterms:created xsi:type="dcterms:W3CDTF">2021-05-08T22:39:51Z</dcterms:created>
  <dcterms:modified xsi:type="dcterms:W3CDTF">2021-05-09T01:12:18Z</dcterms:modified>
</cp:coreProperties>
</file>